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5" r:id="rId17"/>
    <p:sldId id="283" r:id="rId18"/>
    <p:sldId id="284" r:id="rId19"/>
    <p:sldId id="281" r:id="rId20"/>
    <p:sldId id="282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64264-3754-425E-90CD-9420FB462C4C}" type="datetimeFigureOut">
              <a:rPr lang="en-IN" smtClean="0"/>
              <a:pPr/>
              <a:t>22-08-2016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ABCAF-3A6C-4676-92B2-757E914607CD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Hp\Desktop\video marketing PLR\PPT 1\block_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12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Hp\Desktop\video marketing PLR\PPT 1\block_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video marketing PLR\PPT 1\block_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2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3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31.png"/>
          <p:cNvPicPr>
            <a:picLocks/>
          </p:cNvPicPr>
          <p:nvPr/>
        </p:nvPicPr>
        <p:blipFill>
          <a:blip r:embed="rId2" cstate="print"/>
          <a:srcRect b="1501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deo-8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66936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13</cp:revision>
  <dcterms:created xsi:type="dcterms:W3CDTF">2016-08-12T05:21:00Z</dcterms:created>
  <dcterms:modified xsi:type="dcterms:W3CDTF">2016-08-22T19:37:12Z</dcterms:modified>
</cp:coreProperties>
</file>